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00" r:id="rId2"/>
    <p:sldId id="284" r:id="rId3"/>
    <p:sldId id="259" r:id="rId4"/>
    <p:sldId id="260" r:id="rId5"/>
    <p:sldId id="261" r:id="rId6"/>
    <p:sldId id="286" r:id="rId7"/>
    <p:sldId id="287" r:id="rId8"/>
    <p:sldId id="291" r:id="rId9"/>
    <p:sldId id="295" r:id="rId10"/>
    <p:sldId id="296" r:id="rId11"/>
    <p:sldId id="288" r:id="rId12"/>
    <p:sldId id="297" r:id="rId13"/>
    <p:sldId id="292" r:id="rId14"/>
    <p:sldId id="293" r:id="rId15"/>
    <p:sldId id="294" r:id="rId16"/>
    <p:sldId id="299" r:id="rId17"/>
    <p:sldId id="289" r:id="rId18"/>
    <p:sldId id="266" r:id="rId19"/>
    <p:sldId id="268" r:id="rId20"/>
    <p:sldId id="274" r:id="rId21"/>
    <p:sldId id="269" r:id="rId22"/>
    <p:sldId id="273" r:id="rId23"/>
    <p:sldId id="275" r:id="rId24"/>
    <p:sldId id="271" r:id="rId25"/>
    <p:sldId id="270" r:id="rId26"/>
    <p:sldId id="276" r:id="rId27"/>
    <p:sldId id="277" r:id="rId28"/>
    <p:sldId id="278" r:id="rId29"/>
    <p:sldId id="281" r:id="rId30"/>
    <p:sldId id="283" r:id="rId31"/>
    <p:sldId id="280" r:id="rId32"/>
    <p:sldId id="290" r:id="rId33"/>
  </p:sldIdLst>
  <p:sldSz cx="9144000" cy="6858000" type="screen4x3"/>
  <p:notesSz cx="6858000" cy="9144000"/>
  <p:defaultTextStyle>
    <a:defPPr>
      <a:defRPr lang="es-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735" autoAdjust="0"/>
    <p:restoredTop sz="94671" autoAdjust="0"/>
  </p:normalViewPr>
  <p:slideViewPr>
    <p:cSldViewPr>
      <p:cViewPr>
        <p:scale>
          <a:sx n="76" d="100"/>
          <a:sy n="76" d="100"/>
        </p:scale>
        <p:origin x="-64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A9FACA-22CF-438B-AD29-71C67C6AD8E5}" type="datetimeFigureOut">
              <a:rPr lang="es-ES" smtClean="0"/>
              <a:t>21/03/2020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E21C71-8350-4E2C-B7F9-852324B7BF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65100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E21C71-8350-4E2C-B7F9-852324B7BF79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4476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AEA74-F198-4372-99F9-DC8CA6B6BCB5}" type="datetimeFigureOut">
              <a:rPr lang="es-AR" smtClean="0"/>
              <a:t>21/3/2020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E3D1E-3695-448A-9D9D-CC0A6C7D4B1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68407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AEA74-F198-4372-99F9-DC8CA6B6BCB5}" type="datetimeFigureOut">
              <a:rPr lang="es-AR" smtClean="0"/>
              <a:t>21/3/2020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E3D1E-3695-448A-9D9D-CC0A6C7D4B1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28948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AEA74-F198-4372-99F9-DC8CA6B6BCB5}" type="datetimeFigureOut">
              <a:rPr lang="es-AR" smtClean="0"/>
              <a:t>21/3/2020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E3D1E-3695-448A-9D9D-CC0A6C7D4B1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372319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AEA74-F198-4372-99F9-DC8CA6B6BCB5}" type="datetimeFigureOut">
              <a:rPr lang="es-AR" smtClean="0"/>
              <a:t>21/3/2020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E3D1E-3695-448A-9D9D-CC0A6C7D4B1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005603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AEA74-F198-4372-99F9-DC8CA6B6BCB5}" type="datetimeFigureOut">
              <a:rPr lang="es-AR" smtClean="0"/>
              <a:t>21/3/2020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E3D1E-3695-448A-9D9D-CC0A6C7D4B1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23608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AEA74-F198-4372-99F9-DC8CA6B6BCB5}" type="datetimeFigureOut">
              <a:rPr lang="es-AR" smtClean="0"/>
              <a:t>21/3/2020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E3D1E-3695-448A-9D9D-CC0A6C7D4B1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50799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AEA74-F198-4372-99F9-DC8CA6B6BCB5}" type="datetimeFigureOut">
              <a:rPr lang="es-AR" smtClean="0"/>
              <a:t>21/3/2020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E3D1E-3695-448A-9D9D-CC0A6C7D4B1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12606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AEA74-F198-4372-99F9-DC8CA6B6BCB5}" type="datetimeFigureOut">
              <a:rPr lang="es-AR" smtClean="0"/>
              <a:t>21/3/2020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E3D1E-3695-448A-9D9D-CC0A6C7D4B1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78289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AEA74-F198-4372-99F9-DC8CA6B6BCB5}" type="datetimeFigureOut">
              <a:rPr lang="es-AR" smtClean="0"/>
              <a:t>21/3/2020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E3D1E-3695-448A-9D9D-CC0A6C7D4B1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79966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AEA74-F198-4372-99F9-DC8CA6B6BCB5}" type="datetimeFigureOut">
              <a:rPr lang="es-AR" smtClean="0"/>
              <a:t>21/3/2020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E3D1E-3695-448A-9D9D-CC0A6C7D4B1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82941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AEA74-F198-4372-99F9-DC8CA6B6BCB5}" type="datetimeFigureOut">
              <a:rPr lang="es-AR" smtClean="0"/>
              <a:t>21/3/2020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E3D1E-3695-448A-9D9D-CC0A6C7D4B1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997721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40000"/>
                <a:satMod val="350000"/>
              </a:schemeClr>
            </a:gs>
            <a:gs pos="15000">
              <a:schemeClr val="bg2">
                <a:tint val="45000"/>
                <a:shade val="99000"/>
                <a:satMod val="350000"/>
                <a:alpha val="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AEA74-F198-4372-99F9-DC8CA6B6BCB5}" type="datetimeFigureOut">
              <a:rPr lang="es-AR" smtClean="0"/>
              <a:t>21/3/2020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E3D1E-3695-448A-9D9D-CC0A6C7D4B14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9575128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8629849" cy="5444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AR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6" y="119454"/>
            <a:ext cx="849084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169" y="1052736"/>
            <a:ext cx="2616200" cy="95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4750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42"/>
    </mc:Choice>
    <mc:Fallback>
      <p:transition spd="slow" advTm="60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Resultado de imagen para JUEGOS PARA 2 AÑ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3" name="AutoShape 4" descr="Resultado de imagen para JUEGOS PARA 2 AÑO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" name="AutoShape 6" descr="Resultado de imagen para JUEGOS PARA 2 AÑOS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8" descr="Resultado de imagen para JUEGOS PARA 2 AÑOS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10" descr="Resultado de imagen para JUEGOS PARA 2 AÑOS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7" name="AutoShape 12" descr="Resultado de imagen para JUEGOS PARA 2 AÑOS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7184" name="Picture 16" descr="Resultado de imagen para JUEGOS EDAD 2 AÑO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975" y="639791"/>
            <a:ext cx="3612654" cy="226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Resultado de imagen para JUEGOS EDAD 2 AÑ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813642"/>
            <a:ext cx="388233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Resultado de imagen para JUEGOS EDAD 2 AÑOS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5984" y="524571"/>
            <a:ext cx="345638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0" name="Picture 22" descr="Resultado de imagen para JUEGOS EDAD 2 AÑOS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391" y="3717033"/>
            <a:ext cx="2728425" cy="272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2" name="Picture 24" descr="Resultado de imagen para JUEGOS EDAD 2 AÑO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2742079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613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943"/>
    </mc:Choice>
    <mc:Fallback>
      <p:transition spd="slow" advTm="10943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31102" y="476672"/>
            <a:ext cx="8438050" cy="93610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s-AR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3 </a:t>
            </a:r>
            <a:r>
              <a:rPr lang="es-AR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Años</a:t>
            </a:r>
            <a:endParaRPr lang="es-AR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5122" name="Picture 2" descr="Resultado de imagen para JUEGOS PARA 2 AÑ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102" y="1851005"/>
            <a:ext cx="4025274" cy="3954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859903"/>
            <a:ext cx="4247877" cy="3945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1658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121"/>
    </mc:Choice>
    <mc:Fallback>
      <p:transition spd="slow" advTm="111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Resultado de imagen para JUEGOS para 3 AÑOS sonor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548680"/>
            <a:ext cx="3059832" cy="2707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Resultado de imagen para JUEGOS para 3 AÑOS sonoros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197" y="3255820"/>
            <a:ext cx="4185624" cy="3215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8" descr="Resultado de imagen para JUEGOS para 3 AÑOS pintur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6154" name="Picture 10" descr="Resultado de imagen para Rompecabezas simples 3 años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374197" y="517748"/>
            <a:ext cx="2451730" cy="2451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Resultado de imagen para juego con titeres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7783" y="3827988"/>
            <a:ext cx="3884169" cy="2643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Resultado de imagen para juego con cajas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65320" y="555260"/>
            <a:ext cx="2006912" cy="2673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207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869"/>
    </mc:Choice>
    <mc:Fallback>
      <p:transition spd="slow" advTm="10869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Resultado de imagen para BAILANDO EN FAMILIA NIÑOS DE 3 AÑO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623" y="2442414"/>
            <a:ext cx="3528392" cy="2350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Resultado de imagen para IMITO MOVIMIENTOS NIÑO FAMILIA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404664"/>
            <a:ext cx="3075792" cy="2422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Resultado de imagen para BAILANDO CON MAMA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01717" y="404664"/>
            <a:ext cx="2850878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 descr="Resultado de imagen para ESCUCHO MUSICA NIÑOS FAMILI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3819" y="4581128"/>
            <a:ext cx="2390775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356992"/>
            <a:ext cx="3992563" cy="285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2779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275"/>
    </mc:Choice>
    <mc:Fallback>
      <p:transition spd="slow" advTm="8275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314870" y="291316"/>
            <a:ext cx="8289577" cy="76142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s-AR" dirty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4</a:t>
            </a:r>
            <a:r>
              <a:rPr lang="es-AR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 </a:t>
            </a:r>
            <a:r>
              <a:rPr lang="es-AR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Años </a:t>
            </a:r>
            <a:endParaRPr lang="es-AR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5" name="4 Imagen" descr="Resultado de imagen para AMASANDO  EN FAMILIA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456" y="1268760"/>
            <a:ext cx="3327921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5 Imagen" descr="Resultado de imagen para JUEGOS CON TELAS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1268760"/>
            <a:ext cx="3744416" cy="257103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12" descr="Resultado de imagen para juegos con  3 años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323" y="4149080"/>
            <a:ext cx="4072653" cy="2319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Resultado de imagen para juego de disfraz niñ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9" name="AutoShape 6" descr="Resultado de imagen para juego de disfraz niño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0" name="AutoShape 8" descr="Resultado de imagen para juego de disfraz niños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10250" name="Picture 10" descr="Resultado de imagen para juego de disfraz niños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4860032" y="4005064"/>
            <a:ext cx="3744414" cy="248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5302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767"/>
    </mc:Choice>
    <mc:Fallback>
      <p:transition spd="slow" advTm="107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Resultado de imagen para JUEGOS para 3 AÑOS pintura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545" y="589739"/>
            <a:ext cx="3442343" cy="261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 descr="Resultado de imagen para juego de disfraz niñ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8206" name="Picture 14" descr="Resultado de imagen para dibujo libre 4 años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3572991"/>
            <a:ext cx="4004217" cy="3096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Resultado de imagen para dibujo libre 4 años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975" y="3861048"/>
            <a:ext cx="409041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6" descr="Resultado de imagen para pegatinas 4 años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620688"/>
            <a:ext cx="2736305" cy="2581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2" descr="Resultado de imagen para escucho cuento y luego dibujo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1484784"/>
            <a:ext cx="2808312" cy="248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6839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908"/>
    </mc:Choice>
    <mc:Fallback>
      <p:transition spd="slow" advTm="10908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8" descr="Resultado de imagen para memotest 4 añ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925" y="2746739"/>
            <a:ext cx="3740136" cy="3605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Rectángulo redondeado"/>
          <p:cNvSpPr/>
          <p:nvPr/>
        </p:nvSpPr>
        <p:spPr>
          <a:xfrm>
            <a:off x="971600" y="5909687"/>
            <a:ext cx="7128792" cy="6185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 smtClean="0">
                <a:solidFill>
                  <a:schemeClr val="bg1"/>
                </a:solidFill>
              </a:rPr>
              <a:t>JUEGOS QUE CON AYUDA DE LA  FAMILIA ¡LOS PODEMOS CREAR!</a:t>
            </a:r>
            <a:endParaRPr lang="es-E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4" descr="Resultado de imagen para juego con material concreto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7309" y="628279"/>
            <a:ext cx="302624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Resultado de imagen para juego con material concreto 4 años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925" y="519912"/>
            <a:ext cx="2880320" cy="2406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Resultado de imagen para juego con material concreto 4 años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292575"/>
            <a:ext cx="3768618" cy="226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Resultado de imagen para JUEGOS PARA CONSTRUIR BOLOS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3942" y="519912"/>
            <a:ext cx="2493665" cy="2226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4340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178"/>
    </mc:Choice>
    <mc:Fallback>
      <p:transition spd="slow" advTm="111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s-AR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 5 </a:t>
            </a:r>
            <a:r>
              <a:rPr lang="es-AR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Años </a:t>
            </a:r>
            <a:endParaRPr lang="es-AR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3550606" cy="241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3392" y="1484784"/>
            <a:ext cx="3749809" cy="241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7020" y="3717032"/>
            <a:ext cx="3765435" cy="2674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158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835"/>
    </mc:Choice>
    <mc:Fallback>
      <p:transition spd="slow" advTm="108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674" y="205451"/>
            <a:ext cx="8248782" cy="5942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C:\Users\Jorge Pane\Desktop\pez-y-pescado-imagen-animada-0096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5105" y="4437112"/>
            <a:ext cx="1416283" cy="833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Jorge Pane\Desktop\pez-y-pescado-imagen-animada-0431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2435004"/>
            <a:ext cx="1075534" cy="993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373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477"/>
    </mc:Choice>
    <mc:Fallback>
      <p:transition spd="slow" advTm="114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990" y="280097"/>
            <a:ext cx="8521482" cy="6173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4637337"/>
            <a:ext cx="1800200" cy="1796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191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521"/>
    </mc:Choice>
    <mc:Fallback>
      <p:transition spd="slow" advTm="115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Elipse"/>
          <p:cNvSpPr/>
          <p:nvPr/>
        </p:nvSpPr>
        <p:spPr>
          <a:xfrm>
            <a:off x="395536" y="764704"/>
            <a:ext cx="8208912" cy="5256584"/>
          </a:xfrm>
          <a:prstGeom prst="ellipse">
            <a:avLst/>
          </a:prstGeom>
          <a:solidFill>
            <a:srgbClr val="00B0F0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3600" dirty="0">
                <a:latin typeface="Cambria" pitchFamily="18" charset="0"/>
                <a:ea typeface="Cambria" pitchFamily="18" charset="0"/>
              </a:rPr>
              <a:t>ES TIEMPO DE FAMILIA</a:t>
            </a:r>
            <a:r>
              <a:rPr lang="es-AR" sz="3600" dirty="0" smtClean="0">
                <a:latin typeface="Cambria" pitchFamily="18" charset="0"/>
                <a:ea typeface="Cambria" pitchFamily="18" charset="0"/>
              </a:rPr>
              <a:t>….¡DE </a:t>
            </a:r>
            <a:r>
              <a:rPr lang="es-AR" sz="3600" dirty="0">
                <a:latin typeface="Cambria" pitchFamily="18" charset="0"/>
                <a:ea typeface="Cambria" pitchFamily="18" charset="0"/>
              </a:rPr>
              <a:t>CUIDARNOS ENTRE TODOS!....Y QUE MEJOR PARA…</a:t>
            </a:r>
          </a:p>
          <a:p>
            <a:pPr algn="ctr"/>
            <a:r>
              <a:rPr lang="es-AR" sz="3600" dirty="0">
                <a:latin typeface="Cambria" pitchFamily="18" charset="0"/>
                <a:ea typeface="Cambria" pitchFamily="18" charset="0"/>
              </a:rPr>
              <a:t>¡JUGAR!</a:t>
            </a:r>
          </a:p>
        </p:txBody>
      </p:sp>
    </p:spTree>
    <p:extLst>
      <p:ext uri="{BB962C8B-B14F-4D97-AF65-F5344CB8AC3E}">
        <p14:creationId xmlns:p14="http://schemas.microsoft.com/office/powerpoint/2010/main" val="2427097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519"/>
    </mc:Choice>
    <mc:Fallback>
      <p:transition spd="slow" advTm="65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Jorge Pane\Desktop\barco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50255"/>
            <a:ext cx="8027849" cy="622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904" y="232016"/>
            <a:ext cx="2016224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6138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772"/>
    </mc:Choice>
    <mc:Fallback>
      <p:transition spd="slow" advTm="117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9" y="260648"/>
            <a:ext cx="8352928" cy="6309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2348880"/>
            <a:ext cx="3103545" cy="3651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00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608"/>
    </mc:Choice>
    <mc:Fallback>
      <p:transition spd="slow" advTm="9608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77240"/>
            <a:ext cx="8208912" cy="6034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 descr="C:\Users\Jorge Pane\Desktop\avion-loopin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0672" y="1988840"/>
            <a:ext cx="2160239" cy="154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395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692"/>
    </mc:Choice>
    <mc:Fallback>
      <p:transition spd="slow" advTm="116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80921" cy="6055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0887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846"/>
    </mc:Choice>
    <mc:Fallback>
      <p:transition spd="slow" advTm="108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7" y="264831"/>
            <a:ext cx="3096343" cy="3848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796" y="3602762"/>
            <a:ext cx="2948071" cy="2811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215" y="264831"/>
            <a:ext cx="3263681" cy="3216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5296" y="3472890"/>
            <a:ext cx="2739376" cy="2940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2111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119"/>
    </mc:Choice>
    <mc:Fallback>
      <p:transition spd="slow" advTm="11119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48277"/>
            <a:ext cx="4176464" cy="6062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222742"/>
            <a:ext cx="3744416" cy="2496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2719019"/>
            <a:ext cx="2880320" cy="3649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4 Imagen" descr="Resultado de imagen para JUEGO DE ENEBRADO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6272" y="1502245"/>
            <a:ext cx="2160240" cy="22363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9721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347"/>
    </mc:Choice>
    <mc:Fallback>
      <p:transition spd="slow" advTm="9347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908720"/>
            <a:ext cx="8656285" cy="4869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538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809"/>
    </mc:Choice>
    <mc:Fallback>
      <p:transition spd="slow" advTm="88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Resultado de imagen para juegos con vocale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96" y="188640"/>
            <a:ext cx="4283968" cy="273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Resultado de imagen para bingo 5 añ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3" name="AutoShape 8" descr="Resultado de imagen para bingo 5 año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4" name="AutoShape 10" descr="Resultado de imagen para bingo 5 años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12" descr="Resultado de imagen para bingo 5 años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6" name="AutoShape 16" descr="Resultado de imagen para conciencia fonologica 5 años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7" name="AutoShape 18" descr="Resultado de imagen para conciencia fonologica 5 años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8" name="AutoShape 20" descr="Resultado de imagen para conciencia fonologica 5 años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11286" name="Picture 22" descr="Resultado de imagen para conciencia fonologic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9817" y="3897051"/>
            <a:ext cx="3861247" cy="2585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8" name="Picture 24" descr="Resultado de imagen para veo veo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1952835"/>
            <a:ext cx="3226083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0" name="Picture 26" descr="Resultado de imagen para bingo 5 años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1583" y="312738"/>
            <a:ext cx="2987824" cy="1800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2" name="Picture 28" descr="Resultado de imagen para 5 años cartas para jugar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975" y="3719262"/>
            <a:ext cx="4471665" cy="237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552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385"/>
    </mc:Choice>
    <mc:Fallback>
      <p:transition spd="slow" advTm="83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1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Resultado de imagen para JUGAR AL SUPERMERCADO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578" y="62010"/>
            <a:ext cx="4536504" cy="2829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4 Imagen" descr="Resultado de imagen para JUEGOS DE MESA PARA COMPARTIR EN FAMILIA 5 AÑOS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6672" y="3933056"/>
            <a:ext cx="3816424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8" name="Picture 2" descr="Resultado de imagen para juego busqueda del tesoro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744916"/>
            <a:ext cx="3096344" cy="2324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Resultado de imagen para digalo con mimica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70" y="188640"/>
            <a:ext cx="2880318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Resultado de imagen para juego con material concreto 4 años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1640354"/>
            <a:ext cx="2448272" cy="243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3366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852"/>
    </mc:Choice>
    <mc:Fallback>
      <p:transition spd="slow" advTm="8852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9369" y="548680"/>
            <a:ext cx="8439095" cy="5702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2863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984"/>
    </mc:Choice>
    <mc:Fallback>
      <p:transition spd="slow" advTm="89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260648"/>
            <a:ext cx="8136904" cy="5976664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s-AR" sz="4000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</a:rPr>
              <a:t>En la sociedad actual, estamos </a:t>
            </a:r>
            <a:br>
              <a:rPr lang="es-AR" sz="4000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</a:rPr>
            </a:br>
            <a:r>
              <a:rPr lang="es-AR" sz="4000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</a:rPr>
              <a:t>viendo una seria decadencia de</a:t>
            </a:r>
            <a:br>
              <a:rPr lang="es-AR" sz="4000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</a:rPr>
            </a:br>
            <a:r>
              <a:rPr lang="es-AR" sz="4000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</a:rPr>
              <a:t> las costumbres con la que muchos hemos crecido.</a:t>
            </a:r>
            <a:br>
              <a:rPr lang="es-AR" sz="4000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</a:rPr>
            </a:br>
            <a:r>
              <a:rPr lang="es-AR" sz="4000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</a:rPr>
              <a:t/>
            </a:r>
            <a:br>
              <a:rPr lang="es-AR" sz="4000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</a:rPr>
            </a:br>
            <a:r>
              <a:rPr lang="es-AR" sz="4000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</a:rPr>
              <a:t>Una de las costumbres más sanas para </a:t>
            </a:r>
            <a:br>
              <a:rPr lang="es-AR" sz="4000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</a:rPr>
            </a:br>
            <a:r>
              <a:rPr lang="es-AR" sz="4000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</a:rPr>
              <a:t>el desarrollo </a:t>
            </a:r>
            <a:r>
              <a:rPr lang="es-AR" sz="4000" dirty="0" smtClean="0">
                <a:solidFill>
                  <a:srgbClr val="FFFF00"/>
                </a:solidFill>
                <a:latin typeface="Cambria" pitchFamily="18" charset="0"/>
                <a:ea typeface="Cambria" pitchFamily="18" charset="0"/>
              </a:rPr>
              <a:t>emocional y psicológico </a:t>
            </a:r>
            <a:r>
              <a:rPr lang="es-AR" sz="4000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</a:rPr>
              <a:t>de  nuestros hijos es la de pasar</a:t>
            </a:r>
            <a:br>
              <a:rPr lang="es-AR" sz="4000" dirty="0" smtClean="0">
                <a:solidFill>
                  <a:schemeClr val="tx1"/>
                </a:solidFill>
                <a:latin typeface="Cambria" pitchFamily="18" charset="0"/>
                <a:ea typeface="Cambria" pitchFamily="18" charset="0"/>
              </a:rPr>
            </a:br>
            <a:r>
              <a:rPr lang="es-AR" sz="4000" dirty="0" smtClean="0">
                <a:solidFill>
                  <a:srgbClr val="FFFF00"/>
                </a:solidFill>
                <a:latin typeface="Cambria" pitchFamily="18" charset="0"/>
                <a:ea typeface="Cambria" pitchFamily="18" charset="0"/>
              </a:rPr>
              <a:t>mayor tiempo en familia.</a:t>
            </a:r>
            <a:endParaRPr lang="es-AR" sz="4000" dirty="0">
              <a:solidFill>
                <a:srgbClr val="FFFF00"/>
              </a:solidFill>
              <a:latin typeface="Cambria" pitchFamily="18" charset="0"/>
              <a:ea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463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450"/>
    </mc:Choice>
    <mc:Fallback>
      <p:transition spd="slow" advTm="114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116632"/>
            <a:ext cx="5256584" cy="3839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305969"/>
            <a:ext cx="4608512" cy="2892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5322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367"/>
    </mc:Choice>
    <mc:Fallback>
      <p:transition spd="slow" advTm="9367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476672"/>
            <a:ext cx="7011719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2308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305"/>
    </mc:Choice>
    <mc:Fallback>
      <p:transition spd="slow" advTm="93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620" y="472774"/>
            <a:ext cx="8553852" cy="5214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266621" y="5157192"/>
            <a:ext cx="8553852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 smtClean="0"/>
              <a:t>¡VALOREMOS EL TIEMPO DE DISFRUTAR EN FAMILIA!</a:t>
            </a:r>
            <a:endParaRPr lang="es-ES" sz="2000" b="1" dirty="0"/>
          </a:p>
        </p:txBody>
      </p:sp>
    </p:spTree>
    <p:extLst>
      <p:ext uri="{BB962C8B-B14F-4D97-AF65-F5344CB8AC3E}">
        <p14:creationId xmlns:p14="http://schemas.microsoft.com/office/powerpoint/2010/main" val="3664595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832"/>
    </mc:Choice>
    <mc:Fallback>
      <p:transition spd="slow" advTm="158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332656"/>
            <a:ext cx="8136904" cy="5904656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s-AR" sz="40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Una de las responsabilidades de</a:t>
            </a:r>
            <a:br>
              <a:rPr lang="es-AR" sz="40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</a:br>
            <a:r>
              <a:rPr lang="es-AR" sz="40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 los padres es darle a sus hijos la posibilidad de crecer en forma sana y feliz.</a:t>
            </a:r>
            <a:r>
              <a:rPr lang="es-AR" sz="4000" dirty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/>
            </a:r>
            <a:br>
              <a:rPr lang="es-AR" sz="4000" dirty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</a:br>
            <a:r>
              <a:rPr lang="es-AR" sz="40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/>
            </a:r>
            <a:br>
              <a:rPr lang="es-AR" sz="40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</a:br>
            <a:r>
              <a:rPr lang="es-AR" sz="40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Por eso es necesario ser un verdadero</a:t>
            </a:r>
            <a:br>
              <a:rPr lang="es-AR" sz="40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</a:br>
            <a:r>
              <a:rPr lang="es-AR" sz="40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ejemplo para modelar la </a:t>
            </a:r>
            <a:br>
              <a:rPr lang="es-AR" sz="40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</a:br>
            <a:r>
              <a:rPr lang="es-AR" sz="40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personalidad de sus hijos.</a:t>
            </a:r>
            <a:endParaRPr lang="es-AR" sz="4000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537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951"/>
    </mc:Choice>
    <mc:Fallback>
      <p:transition spd="slow" advTm="109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08912" cy="612068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s-AR" sz="40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El juego constituye la ocupación principal del niño, a través de él</a:t>
            </a:r>
            <a:br>
              <a:rPr lang="es-AR" sz="40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</a:br>
            <a:r>
              <a:rPr lang="es-AR" sz="40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puede adquirir mayor desarrollo en sus diferentes áreas como son:</a:t>
            </a:r>
            <a:br>
              <a:rPr lang="es-AR" sz="40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</a:br>
            <a:r>
              <a:rPr lang="es-AR" sz="40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Psicomotriz, cognitiva y </a:t>
            </a:r>
            <a:br>
              <a:rPr lang="es-AR" sz="40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</a:br>
            <a:r>
              <a:rPr lang="es-AR" sz="40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afectivo-social. </a:t>
            </a:r>
            <a:endParaRPr lang="es-AR" sz="4000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0834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935"/>
    </mc:Choice>
    <mc:Fallback>
      <p:transition spd="slow" advTm="109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s-AR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/>
            </a:r>
            <a:br>
              <a:rPr lang="es-AR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</a:br>
            <a:r>
              <a:rPr lang="es-AR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¿A que juego pueden jugar </a:t>
            </a:r>
            <a:br>
              <a:rPr lang="es-AR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</a:br>
            <a:r>
              <a:rPr lang="es-AR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los niños en casa?</a:t>
            </a:r>
            <a:br>
              <a:rPr lang="es-AR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</a:br>
            <a:endParaRPr lang="es-AR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2050" name="Picture 2" descr="Resultado de imagen para pensem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1844824"/>
            <a:ext cx="3476625" cy="439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1445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33"/>
    </mc:Choice>
    <mc:Fallback>
      <p:transition spd="slow" advTm="70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833" y="1500670"/>
            <a:ext cx="4492004" cy="3367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2344" y="3501008"/>
            <a:ext cx="4217757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1 Título"/>
          <p:cNvSpPr txBox="1">
            <a:spLocks/>
          </p:cNvSpPr>
          <p:nvPr/>
        </p:nvSpPr>
        <p:spPr>
          <a:xfrm>
            <a:off x="467544" y="404664"/>
            <a:ext cx="8229600" cy="92697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AR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2 </a:t>
            </a:r>
            <a:r>
              <a:rPr lang="es-AR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Años</a:t>
            </a:r>
            <a:endParaRPr lang="es-AR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4428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055"/>
    </mc:Choice>
    <mc:Fallback>
      <p:transition spd="slow" advTm="110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esultado de imagen para JUEGOS PARA 2 AÑO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491" y="506740"/>
            <a:ext cx="4300343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Resultado de imagen para JUEGOS PARA 2 AÑ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8871" y="2708920"/>
            <a:ext cx="4412425" cy="335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Resultado de imagen para JUEGOS PARA 2 AÑO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3" name="AutoShape 8" descr="Resultado de imagen para JUEGOS PARA 2 AÑO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5" name="AutoShape 10" descr="Resultado de imagen para JUEGOS PARA 2 AÑOS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9024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070"/>
    </mc:Choice>
    <mc:Fallback>
      <p:transition spd="slow" advTm="110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Resultado de imagen para JUEGOS PARA 2 AÑO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691" y="404664"/>
            <a:ext cx="3672408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Resultado de imagen para JUEGOS PARA 2 AÑOS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4" y="392420"/>
            <a:ext cx="4228728" cy="2748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Resultado de imagen para JUEGOS PARA 2 AÑ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2359" y="3140968"/>
            <a:ext cx="6191250" cy="319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998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925"/>
    </mc:Choice>
    <mc:Fallback>
      <p:transition spd="slow" advTm="109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583</TotalTime>
  <Words>73</Words>
  <Application>Microsoft Office PowerPoint</Application>
  <PresentationFormat>Presentación en pantalla (4:3)</PresentationFormat>
  <Paragraphs>13</Paragraphs>
  <Slides>32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33" baseType="lpstr">
      <vt:lpstr>Tema de Office</vt:lpstr>
      <vt:lpstr>Presentación de PowerPoint</vt:lpstr>
      <vt:lpstr>Presentación de PowerPoint</vt:lpstr>
      <vt:lpstr>En la sociedad actual, estamos  viendo una seria decadencia de  las costumbres con la que muchos hemos crecido.  Una de las costumbres más sanas para  el desarrollo emocional y psicológico de  nuestros hijos es la de pasar mayor tiempo en familia.</vt:lpstr>
      <vt:lpstr>Una de las responsabilidades de  los padres es darle a sus hijos la posibilidad de crecer en forma sana y feliz.  Por eso es necesario ser un verdadero ejemplo para modelar la  personalidad de sus hijos.</vt:lpstr>
      <vt:lpstr>El juego constituye la ocupación principal del niño, a través de él puede adquirir mayor desarrollo en sus diferentes áreas como son: Psicomotriz, cognitiva y  afectivo-social. </vt:lpstr>
      <vt:lpstr> ¿A que juego pueden jugar  los niños en casa? </vt:lpstr>
      <vt:lpstr>Presentación de PowerPoint</vt:lpstr>
      <vt:lpstr>Presentación de PowerPoint</vt:lpstr>
      <vt:lpstr>Presentación de PowerPoint</vt:lpstr>
      <vt:lpstr>Presentación de PowerPoint</vt:lpstr>
      <vt:lpstr>3 Años</vt:lpstr>
      <vt:lpstr>Presentación de PowerPoint</vt:lpstr>
      <vt:lpstr>Presentación de PowerPoint</vt:lpstr>
      <vt:lpstr>4 Años </vt:lpstr>
      <vt:lpstr>Presentación de PowerPoint</vt:lpstr>
      <vt:lpstr>Presentación de PowerPoint</vt:lpstr>
      <vt:lpstr> 5 Años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Windows User</dc:creator>
  <cp:lastModifiedBy>Windows User</cp:lastModifiedBy>
  <cp:revision>66</cp:revision>
  <dcterms:created xsi:type="dcterms:W3CDTF">2020-03-20T12:45:39Z</dcterms:created>
  <dcterms:modified xsi:type="dcterms:W3CDTF">2020-03-21T12:15:40Z</dcterms:modified>
</cp:coreProperties>
</file>